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37230-3F62-D3CC-CAA4-55CCA64D3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156B1-29A5-6C17-312B-FD5AD5A6E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4DDE6-1CDC-7DB6-C4DE-7DD1C01B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D635B-6964-BE02-7FBA-7DBE6EA2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9C813-F81B-82FC-ECA8-B8C15B43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7CF7-14C4-D74E-C398-5C389B396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4B93E2-8645-BED1-D068-AF0DE26C7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85221-1088-A223-0175-44B724722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F0262-84BE-8A98-C39B-3FB42E31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8BA26-A3AB-6E81-D280-9C31CB84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09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E91D7-ACCE-66DE-236F-D94C31254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69AC4-116E-3950-4B44-DB1AE1CD8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D676F-9F9E-5940-7898-89362BE2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B8AAF-F91B-4706-A7B3-24706993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BA25-0744-E426-3DB4-CAB93BFA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B931-A5C8-1F15-4E3F-B50D041B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793F-6852-FCE3-4E81-C9E193442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80C1D-07C6-9722-789A-BF411055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07717-0D1F-E84B-17EB-BD6DB2D0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2905-92BD-755E-7CA0-57878B0A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9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A5FD-C1D8-DF2B-91F8-26061B15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81AEE-EBA6-230D-7A8E-78A07120F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8DA32-6918-CCCA-5266-281B0886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D9CC5-B4E0-EA58-4E5E-C5A9BAF4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A3DA3-51FE-1115-717C-72D1637C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84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635E-A59E-4B04-7F85-4EDDDAD27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FECC9-B5CB-8079-41A1-4A8DCF5C8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9B199-A20E-B0BE-C1D1-FF85A6764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D0B6E-26DC-43C5-39F3-66777E4B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397A9-EAE0-373A-F76E-6A924FF6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6495B-4981-4912-BD0B-1150BCC5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1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E886-C846-3AE3-6B08-9D4F67E1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8F15B-5F34-2808-EA8C-ED3C9D7B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3BFE2-B2CA-6352-8AAB-739BB33BF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964E3-E495-D6F4-2832-2CCB1ABEE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11DCF2-3695-24BB-5525-03B3AE1A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CF717E-B8BF-19E6-D30D-FD55F02C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5CB45-41F4-776D-22C7-2033B021C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F9AD5-2D00-8B28-AED9-A90E9B12D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4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358E-9326-D5D7-7E15-971FAA055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3CE9D-F15E-EC9B-D4D9-A45763F9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484E8-AF77-147A-F6C5-039C7924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15E30-915F-8B36-F234-4820EA4E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1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D3EBF-5197-66C3-A53F-D8A348B08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DA62E-0AB3-CACF-358B-ACA9F626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8356-4511-E237-4F60-FE48F59F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0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0DED-BB95-78A7-8213-8A90B94B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B225-4EE7-4D8F-69AD-5C45A160E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90AA6-F574-6E4A-C7C2-5FF6432D0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A029B-6009-0CC9-699E-582ECA29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3929A-0DAE-4852-903C-22779846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BE135-C755-6A7C-E5D0-80001434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4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AC05-98F3-90CC-B6AD-F6D4DF45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4C508-1BFE-BC89-6AEF-CFE8193953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2B4E3-379F-1B98-FB1A-AA423C026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435C2-BFE8-04CE-04BD-21F9F107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2624E-3B18-AD11-E5D3-E514A714B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BDC39-4277-B9CB-54A9-5FC003FE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9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29C50D-A109-47B0-54E9-1ADE48D9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E3610-F610-D9E8-A8AC-5D6FF6685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DD193-B2D8-6F06-1FB0-04F8B8D0B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A5AD5D-A47C-400D-B69E-2176B305D858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7494-ACFD-5C8D-9075-C4B875196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83424-9382-AA50-69F9-C9F5D10AD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75EC9F-CB36-4155-8FC2-E9F1349A3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8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0F9E-7C20-42C6-1A02-36A695FAA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32CC1-4867-7643-05BA-0C8EC95DF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2CD66-CA43-018F-9B91-9056B2E2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5" y="-8217"/>
            <a:ext cx="12337472" cy="68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15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9BA9B-7824-F402-2185-91F760A87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4346-CDCA-0B76-DC3D-5B39B50FF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C3BFB-570F-1A98-051A-BC293624C0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534A9-87B8-B94B-A795-85D73DAE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2" y="-8217"/>
            <a:ext cx="12337466" cy="68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2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C911-61C1-107B-4FE7-C925E6698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43FD7-2453-F30F-DCAE-D571450F1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38094-2E6E-B949-2637-46CDD886F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00DBA-793B-B3C4-5650-8BAA23287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2" y="-8217"/>
            <a:ext cx="12337466" cy="68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9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609E2-3970-58B3-58CB-151880AE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9ABB-CAC8-0722-A1DA-6D09C253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D3959-92D5-533C-D394-FEBF2E88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36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4D7C1-C9ED-9A08-09F1-27A598EB7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5D68-AA73-B71F-681E-778FB0DE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58134-C713-7EEB-AF87-F55D4329A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6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CC999-7772-E1FE-ED97-991E27C44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B530-9763-FB97-6D44-9017AFE397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C9B12-D8D3-AE1E-6DA1-F32A37D098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6A7EA-1A86-842C-AA40-81586B426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2" y="-8217"/>
            <a:ext cx="12337465" cy="688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8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B4B59-5387-01DD-6C85-1216C3DB0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6E4B-A6C1-C51A-6214-19F22FB8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5A988-D129-B1AC-FEDC-883462DD3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10697-07E3-736F-1BD8-D61C0BF91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4AD6-DAE2-F2A8-1E35-F9BE8F72D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BE88B-6220-127A-21AF-3ABB42B205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1A2E2-9507-F824-A9C8-A100E8243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2" y="-8217"/>
            <a:ext cx="12337465" cy="688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04EF0-16AF-F86F-EF10-52FACB389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629D-2968-E342-F632-EFC6C2D2B7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A407C-FCF8-4A3E-BB95-D988AB50D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F6651-624D-21D6-616C-C5B92CB5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1" y="-8217"/>
            <a:ext cx="12337463" cy="688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55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8C2AA-27C2-3658-2728-E7E8B4EC5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4EDB-5CA4-6CAE-67FA-2AE42CD554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0C11A-B84C-E3F3-7A89-8E891D9FC9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1E46F-AD55-7666-FFBD-19BCE7A7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1" y="-8217"/>
            <a:ext cx="12337463" cy="688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4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5A318-043A-3CDE-ED48-EA314030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B5D9-4451-B6E6-646F-4E382EB2D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0AFE5-BE8D-10D1-4A36-DB95AADC3D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A4F59-140B-5964-C437-3BC95E641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1" y="-8217"/>
            <a:ext cx="12337463" cy="68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2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B3159-28C2-17BC-361F-F480C950A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944B-D4FE-1B35-EE91-41BAF6284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22541-5A23-FA0F-8B31-7B066DC18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0B58D-CB3F-3434-AC4D-91B8144B7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5" y="-8217"/>
            <a:ext cx="12337472" cy="68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94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6D79E-D586-3EE5-38A9-E4B74A46B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7975-1BEA-2E0B-904F-043306E17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71591-AB6C-8DE7-6A68-9681D42F10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E854D-F9AF-B65D-2D79-8D90566AB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0" y="-8217"/>
            <a:ext cx="12337461" cy="68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7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27C1-9E51-A3CA-1180-9405CDBDC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6CDC-900F-322A-53F5-BF5EC5E2D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37D1C-8CC5-0737-FEBC-6D548804F7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CB934-5545-D41A-EAE0-01D6291D2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0" y="-8217"/>
            <a:ext cx="12337461" cy="68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7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990C9-B62E-0517-CA79-629CC29D0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DA2F-83DD-AEBC-9732-E9642548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3A864-4591-9676-BA5A-F7E4C04E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703F1-23B6-8E1F-57D0-3DBE5C10C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55CE-2BE1-B026-1E32-EF4946FCA5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68C44-7FC2-C3B6-75D0-663FA3195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827E8-2135-319F-E3C1-5449A6B3D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9" y="-8217"/>
            <a:ext cx="12337459" cy="68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84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DE536-9D14-64B3-B92D-9FEAD774E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D597-71BF-B4FF-E5D2-D303C2A4ED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33B7E-2BB8-366A-1722-C62017ACA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8EDCF-F92C-2A00-8D3E-924478E0C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9" y="-8217"/>
            <a:ext cx="12337459" cy="688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3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1E01-3986-9858-16A9-64A20CAB8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9824-5FEA-9861-EBF3-720A0238F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2A886-C45E-A501-83A7-D204A610D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B960-EA1E-42A6-BA12-9E3E7EADF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9" y="-8217"/>
            <a:ext cx="12337459" cy="688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28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D7500-4AF4-4F9B-B5E1-162CAEFC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7284-299C-1E8C-DFE2-9AA72FAF1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893AA-D320-7BC8-90B3-9C7C941A8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FE19B-0ACA-81AF-3358-FFCD36790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9" y="-8217"/>
            <a:ext cx="12337459" cy="688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4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F97F3-3C7E-454F-4495-95564E2B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8C67-09C3-E92C-7000-DCE8A882F4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2C2A9-7A6F-4B1C-D368-25B56B244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87EB4-91A8-D2AF-B747-4A0D8DCA8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9" y="-8217"/>
            <a:ext cx="12337459" cy="688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7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DFFBA-A36A-0C9B-B70E-5D6736D3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8D01-51FF-CB87-4B89-4291F1EECF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88DDF-DFD3-7637-161C-1E30F927D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55EF3-481F-0637-6644-458A775B7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8" y="-8217"/>
            <a:ext cx="12337457" cy="688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31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7AAE-69AF-61E5-5762-B5D661C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317F-C133-1E71-0F94-3E9D501D11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4C3F6-4996-B141-40AC-6CC0D4FE7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8D5A7-A1FE-9A71-0E16-4C48AF9F8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8" y="-8217"/>
            <a:ext cx="12337457" cy="688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0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F2169-CCE3-9936-3F29-5DA5D34FC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0CC8-150D-EFB2-5781-222B53AF4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BDD5D-51F3-5A27-EA03-F652D27F2B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F0C14-52A7-005A-2ED6-6AD3F1AA0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5" y="-8217"/>
            <a:ext cx="12337472" cy="68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15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2D145-7C3A-8A06-697F-3424FAC9E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63C97-59F9-42AE-58F0-452EB58BC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D43D0-1343-198B-D2C6-1387B50A8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440B3-0568-13D5-3469-81A17500F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8" y="-8217"/>
            <a:ext cx="12337457" cy="68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5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6FAC7-75BA-A515-BA59-6DEAB1397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B9A6-46F4-79A7-B694-5594B4E452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4CF29-AF52-555F-6441-024EE3355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EDF7A-D0B2-99CE-2D81-5CA7E5A98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8" y="-8217"/>
            <a:ext cx="12337457" cy="68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13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8B285-0B80-80B7-530D-1DD41D0B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54AA-A6D1-35CD-F804-31C687490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13E13-A80C-52AD-793E-EBAD49565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ECBD1-645C-0FFD-B62A-8BDA3A6C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8" y="-8217"/>
            <a:ext cx="12337457" cy="68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6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B24E4-EF0E-18BA-B697-8AA5F3B2E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5B05-130B-B97C-831F-1D870C10B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09ED4-0553-4C63-1061-63CFDE879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7AD65-F22A-711C-3DFC-B910608EC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8" y="-8217"/>
            <a:ext cx="12337456" cy="68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88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02C67-C528-9B53-FD9F-EA6DBF8F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4AB0-4860-8028-2B54-3E19C48B58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4A8F3-522E-3505-4B6A-452F33243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8FC46-3E19-3653-0C2F-B952F2A98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38" y="-8217"/>
            <a:ext cx="12337456" cy="688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4FCD-9088-CC5B-D349-F946C069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09B2-AFAF-9CAE-8E17-F53AAB1C3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C2AF-7F0F-67DB-90F7-E6D537E6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E9FC-8259-4ECD-3132-62B13B892B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5DF90-53AD-3468-5CF0-F93675F1C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2E2F0-7113-BF08-FA4E-F57FCBA50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4" y="-8217"/>
            <a:ext cx="12337470" cy="688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61AE-3FAF-7D4C-274C-687A1DCC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8410E-CBC2-31AC-B9F1-C9F670B04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9DC28-24E6-CA67-8BA5-CC7474DB8B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EA537-288E-3DAC-7AF2-1452C226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4" y="-8217"/>
            <a:ext cx="12337470" cy="68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6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BD68-AFBC-042E-DCB2-3BCBD3C9F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208B-DE3C-A448-9CA6-191C82351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F96CA-961E-3ABA-9872-83225D64AC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39587-4D58-C331-A5D8-FA2B80588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3" y="-8217"/>
            <a:ext cx="12337468" cy="68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7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6206-00BE-8C2E-0E1A-0E3A0AFB3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C1A6-63A4-CA7B-A6A3-70015BA2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58B5-CDCA-0536-2161-DB331DC3D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5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25F48-DB68-D915-7FF7-39E78337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FC25-9301-0137-0BF3-582170F93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41F28-BDB4-E869-22FB-31F7B997F3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18879-804D-51BF-C837-6555FBBD5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2343" y="-8217"/>
            <a:ext cx="12337468" cy="68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3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McGauley Brian</dc:creator>
  <cp:lastModifiedBy>McGauley Brian</cp:lastModifiedBy>
  <cp:revision>1</cp:revision>
  <dcterms:created xsi:type="dcterms:W3CDTF">2025-11-27T07:30:22Z</dcterms:created>
  <dcterms:modified xsi:type="dcterms:W3CDTF">2025-11-27T09:43:39Z</dcterms:modified>
</cp:coreProperties>
</file>